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notesMasterIdLst>
    <p:notesMasterId r:id="rId16"/>
  </p:notesMasterIdLst>
  <p:sldIdLst>
    <p:sldId id="259" r:id="rId2"/>
    <p:sldId id="281" r:id="rId3"/>
    <p:sldId id="283" r:id="rId4"/>
    <p:sldId id="284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65" r:id="rId13"/>
    <p:sldId id="28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/>
    <p:restoredTop sz="94580"/>
  </p:normalViewPr>
  <p:slideViewPr>
    <p:cSldViewPr snapToGrid="0" snapToObjects="1">
      <p:cViewPr varScale="1">
        <p:scale>
          <a:sx n="121" d="100"/>
          <a:sy n="121" d="100"/>
        </p:scale>
        <p:origin x="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FD808-B923-7544-AFF9-CC012781DD0D}" type="datetimeFigureOut">
              <a:rPr lang="en-US" smtClean="0"/>
              <a:t>8/4/20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52FE1-328D-8E44-A64C-9711C150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06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52FE1-328D-8E44-A64C-9711C150D6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69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52FE1-328D-8E44-A64C-9711C150D6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42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4C4C-93F8-654E-B4A1-C93361000EE5}" type="datetimeFigureOut">
              <a:rPr lang="en-US" smtClean="0"/>
              <a:t>8/4/20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05DA3-3DE3-9746-AC53-9885AE4D4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5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4C4C-93F8-654E-B4A1-C93361000EE5}" type="datetimeFigureOut">
              <a:rPr lang="en-US" smtClean="0"/>
              <a:t>8/4/20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05DA3-3DE3-9746-AC53-9885AE4D4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0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4C4C-93F8-654E-B4A1-C93361000EE5}" type="datetimeFigureOut">
              <a:rPr lang="en-US" smtClean="0"/>
              <a:t>8/4/20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05DA3-3DE3-9746-AC53-9885AE4D4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73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4C4C-93F8-654E-B4A1-C93361000EE5}" type="datetimeFigureOut">
              <a:rPr lang="en-US" smtClean="0"/>
              <a:t>8/4/20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05DA3-3DE3-9746-AC53-9885AE4D4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98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4C4C-93F8-654E-B4A1-C93361000EE5}" type="datetimeFigureOut">
              <a:rPr lang="en-US" smtClean="0"/>
              <a:t>8/4/20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05DA3-3DE3-9746-AC53-9885AE4D4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90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4C4C-93F8-654E-B4A1-C93361000EE5}" type="datetimeFigureOut">
              <a:rPr lang="en-US" smtClean="0"/>
              <a:t>8/4/20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05DA3-3DE3-9746-AC53-9885AE4D4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62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4C4C-93F8-654E-B4A1-C93361000EE5}" type="datetimeFigureOut">
              <a:rPr lang="en-US" smtClean="0"/>
              <a:t>8/4/20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05DA3-3DE3-9746-AC53-9885AE4D4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2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4C4C-93F8-654E-B4A1-C93361000EE5}" type="datetimeFigureOut">
              <a:rPr lang="en-US" smtClean="0"/>
              <a:t>8/4/20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05DA3-3DE3-9746-AC53-9885AE4D4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61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4C4C-93F8-654E-B4A1-C93361000EE5}" type="datetimeFigureOut">
              <a:rPr lang="en-US" smtClean="0"/>
              <a:t>8/4/20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05DA3-3DE3-9746-AC53-9885AE4D4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87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4C4C-93F8-654E-B4A1-C93361000EE5}" type="datetimeFigureOut">
              <a:rPr lang="en-US" smtClean="0"/>
              <a:t>8/4/20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05DA3-3DE3-9746-AC53-9885AE4D4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1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4C4C-93F8-654E-B4A1-C93361000EE5}" type="datetimeFigureOut">
              <a:rPr lang="en-US" smtClean="0"/>
              <a:t>8/4/20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05DA3-3DE3-9746-AC53-9885AE4D4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85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4C4C-93F8-654E-B4A1-C93361000EE5}" type="datetimeFigureOut">
              <a:rPr lang="en-US" smtClean="0"/>
              <a:t>8/4/20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05DA3-3DE3-9746-AC53-9885AE4D4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9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4C4C-93F8-654E-B4A1-C93361000EE5}" type="datetimeFigureOut">
              <a:rPr lang="en-US" smtClean="0"/>
              <a:t>8/4/20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05DA3-3DE3-9746-AC53-9885AE4D4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40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29614C4C-93F8-654E-B4A1-C93361000EE5}" type="datetimeFigureOut">
              <a:rPr lang="en-US" smtClean="0"/>
              <a:t>8/4/20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7205DA3-3DE3-9746-AC53-9885AE4D4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05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29614C4C-93F8-654E-B4A1-C93361000EE5}" type="datetimeFigureOut">
              <a:rPr lang="en-US" smtClean="0"/>
              <a:t>8/4/20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7205DA3-3DE3-9746-AC53-9885AE4D4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32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E04247-3948-CF48-BACC-1385E591D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Eastwood Public School</a:t>
            </a:r>
            <a:br>
              <a:rPr lang="en-US" sz="3600" dirty="0"/>
            </a:br>
            <a:r>
              <a:rPr lang="en-US" sz="3600" dirty="0"/>
              <a:t>Online Parent Information Sessions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chemeClr val="bg2"/>
                </a:solidFill>
              </a:rPr>
              <a:t>Occupational Therapy</a:t>
            </a:r>
            <a:br>
              <a:rPr lang="en-US" sz="3600" dirty="0">
                <a:solidFill>
                  <a:schemeClr val="bg2"/>
                </a:solidFill>
              </a:rPr>
            </a:br>
            <a:r>
              <a:rPr lang="en-US" sz="3600" dirty="0">
                <a:solidFill>
                  <a:schemeClr val="bg2"/>
                </a:solidFill>
              </a:rPr>
              <a:t>Session 3: Pencil grasp &amp; handwriting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E7BC268-E655-BF45-B480-3042EAC0B6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Presented by Hazel Mujdeci – Peadiatric Occupational Therapist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D780A-3560-C448-9905-6C4C2BA80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526" y="5306871"/>
            <a:ext cx="3073400" cy="12192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14891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CD8C1A-0A3F-A549-AE08-69C97229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636" y="1829010"/>
            <a:ext cx="8972804" cy="1356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9149F6-619F-E648-A9C4-1F42DA32EEAC}"/>
              </a:ext>
            </a:extLst>
          </p:cNvPr>
          <p:cNvSpPr/>
          <p:nvPr/>
        </p:nvSpPr>
        <p:spPr>
          <a:xfrm>
            <a:off x="4539230" y="516743"/>
            <a:ext cx="3467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Grass hills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9452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0F08C7-AE5F-9A4E-8DBB-C9B246EFB14D}"/>
              </a:ext>
            </a:extLst>
          </p:cNvPr>
          <p:cNvSpPr txBox="1"/>
          <p:nvPr/>
        </p:nvSpPr>
        <p:spPr>
          <a:xfrm>
            <a:off x="1786636" y="1678514"/>
            <a:ext cx="98267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  <a:latin typeface="FoundationRegular" pitchFamily="2" charset="0"/>
              </a:rPr>
              <a:t>The</a:t>
            </a:r>
            <a:endParaRPr lang="en-US" sz="9600" dirty="0">
              <a:latin typeface="FoundationRegular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852A41-21E4-5A4E-BD9C-DD4AA09D2DBE}"/>
              </a:ext>
            </a:extLst>
          </p:cNvPr>
          <p:cNvSpPr txBox="1"/>
          <p:nvPr/>
        </p:nvSpPr>
        <p:spPr>
          <a:xfrm>
            <a:off x="3607904" y="1468691"/>
            <a:ext cx="13640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  <a:latin typeface="FoundationRegular" pitchFamily="2" charset="0"/>
              </a:rPr>
              <a:t>cat</a:t>
            </a:r>
            <a:endParaRPr lang="en-US" sz="9600" dirty="0">
              <a:latin typeface="FoundationRegular" pitchFamily="2" charset="0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4C485FD-C244-8648-A31C-2751E15C0B1A}"/>
              </a:ext>
            </a:extLst>
          </p:cNvPr>
          <p:cNvSpPr/>
          <p:nvPr/>
        </p:nvSpPr>
        <p:spPr>
          <a:xfrm>
            <a:off x="3592043" y="2527228"/>
            <a:ext cx="1222513" cy="238539"/>
          </a:xfrm>
          <a:custGeom>
            <a:avLst/>
            <a:gdLst>
              <a:gd name="connsiteX0" fmla="*/ 0 w 1222513"/>
              <a:gd name="connsiteY0" fmla="*/ 228600 h 238539"/>
              <a:gd name="connsiteX1" fmla="*/ 49696 w 1222513"/>
              <a:gd name="connsiteY1" fmla="*/ 198783 h 238539"/>
              <a:gd name="connsiteX2" fmla="*/ 79513 w 1222513"/>
              <a:gd name="connsiteY2" fmla="*/ 178905 h 238539"/>
              <a:gd name="connsiteX3" fmla="*/ 109331 w 1222513"/>
              <a:gd name="connsiteY3" fmla="*/ 168966 h 238539"/>
              <a:gd name="connsiteX4" fmla="*/ 188844 w 1222513"/>
              <a:gd name="connsiteY4" fmla="*/ 109331 h 238539"/>
              <a:gd name="connsiteX5" fmla="*/ 248479 w 1222513"/>
              <a:gd name="connsiteY5" fmla="*/ 89453 h 238539"/>
              <a:gd name="connsiteX6" fmla="*/ 278296 w 1222513"/>
              <a:gd name="connsiteY6" fmla="*/ 79513 h 238539"/>
              <a:gd name="connsiteX7" fmla="*/ 337931 w 1222513"/>
              <a:gd name="connsiteY7" fmla="*/ 39757 h 238539"/>
              <a:gd name="connsiteX8" fmla="*/ 397566 w 1222513"/>
              <a:gd name="connsiteY8" fmla="*/ 19879 h 238539"/>
              <a:gd name="connsiteX9" fmla="*/ 427383 w 1222513"/>
              <a:gd name="connsiteY9" fmla="*/ 9939 h 238539"/>
              <a:gd name="connsiteX10" fmla="*/ 477079 w 1222513"/>
              <a:gd name="connsiteY10" fmla="*/ 0 h 238539"/>
              <a:gd name="connsiteX11" fmla="*/ 695739 w 1222513"/>
              <a:gd name="connsiteY11" fmla="*/ 9939 h 238539"/>
              <a:gd name="connsiteX12" fmla="*/ 735496 w 1222513"/>
              <a:gd name="connsiteY12" fmla="*/ 19879 h 238539"/>
              <a:gd name="connsiteX13" fmla="*/ 805070 w 1222513"/>
              <a:gd name="connsiteY13" fmla="*/ 29818 h 238539"/>
              <a:gd name="connsiteX14" fmla="*/ 1013792 w 1222513"/>
              <a:gd name="connsiteY14" fmla="*/ 39757 h 238539"/>
              <a:gd name="connsiteX15" fmla="*/ 1073426 w 1222513"/>
              <a:gd name="connsiteY15" fmla="*/ 59635 h 238539"/>
              <a:gd name="connsiteX16" fmla="*/ 1103244 w 1222513"/>
              <a:gd name="connsiteY16" fmla="*/ 69574 h 238539"/>
              <a:gd name="connsiteX17" fmla="*/ 1123122 w 1222513"/>
              <a:gd name="connsiteY17" fmla="*/ 89453 h 238539"/>
              <a:gd name="connsiteX18" fmla="*/ 1152939 w 1222513"/>
              <a:gd name="connsiteY18" fmla="*/ 109331 h 238539"/>
              <a:gd name="connsiteX19" fmla="*/ 1162879 w 1222513"/>
              <a:gd name="connsiteY19" fmla="*/ 139148 h 238539"/>
              <a:gd name="connsiteX20" fmla="*/ 1182757 w 1222513"/>
              <a:gd name="connsiteY20" fmla="*/ 168966 h 238539"/>
              <a:gd name="connsiteX21" fmla="*/ 1192696 w 1222513"/>
              <a:gd name="connsiteY21" fmla="*/ 198783 h 238539"/>
              <a:gd name="connsiteX22" fmla="*/ 1222513 w 1222513"/>
              <a:gd name="connsiteY22" fmla="*/ 238539 h 23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22513" h="238539">
                <a:moveTo>
                  <a:pt x="0" y="228600"/>
                </a:moveTo>
                <a:cubicBezTo>
                  <a:pt x="16565" y="218661"/>
                  <a:pt x="33314" y="209022"/>
                  <a:pt x="49696" y="198783"/>
                </a:cubicBezTo>
                <a:cubicBezTo>
                  <a:pt x="59826" y="192452"/>
                  <a:pt x="68829" y="184247"/>
                  <a:pt x="79513" y="178905"/>
                </a:cubicBezTo>
                <a:cubicBezTo>
                  <a:pt x="88884" y="174220"/>
                  <a:pt x="99392" y="172279"/>
                  <a:pt x="109331" y="168966"/>
                </a:cubicBezTo>
                <a:cubicBezTo>
                  <a:pt x="132878" y="145417"/>
                  <a:pt x="155125" y="120571"/>
                  <a:pt x="188844" y="109331"/>
                </a:cubicBezTo>
                <a:lnTo>
                  <a:pt x="248479" y="89453"/>
                </a:lnTo>
                <a:cubicBezTo>
                  <a:pt x="258418" y="86140"/>
                  <a:pt x="269579" y="85324"/>
                  <a:pt x="278296" y="79513"/>
                </a:cubicBezTo>
                <a:cubicBezTo>
                  <a:pt x="298174" y="66261"/>
                  <a:pt x="315266" y="47312"/>
                  <a:pt x="337931" y="39757"/>
                </a:cubicBezTo>
                <a:lnTo>
                  <a:pt x="397566" y="19879"/>
                </a:lnTo>
                <a:cubicBezTo>
                  <a:pt x="407505" y="16566"/>
                  <a:pt x="417110" y="11994"/>
                  <a:pt x="427383" y="9939"/>
                </a:cubicBezTo>
                <a:lnTo>
                  <a:pt x="477079" y="0"/>
                </a:lnTo>
                <a:cubicBezTo>
                  <a:pt x="549966" y="3313"/>
                  <a:pt x="622992" y="4343"/>
                  <a:pt x="695739" y="9939"/>
                </a:cubicBezTo>
                <a:cubicBezTo>
                  <a:pt x="709359" y="10987"/>
                  <a:pt x="722056" y="17435"/>
                  <a:pt x="735496" y="19879"/>
                </a:cubicBezTo>
                <a:cubicBezTo>
                  <a:pt x="758545" y="24070"/>
                  <a:pt x="781703" y="28149"/>
                  <a:pt x="805070" y="29818"/>
                </a:cubicBezTo>
                <a:cubicBezTo>
                  <a:pt x="874546" y="34780"/>
                  <a:pt x="944218" y="36444"/>
                  <a:pt x="1013792" y="39757"/>
                </a:cubicBezTo>
                <a:lnTo>
                  <a:pt x="1073426" y="59635"/>
                </a:lnTo>
                <a:lnTo>
                  <a:pt x="1103244" y="69574"/>
                </a:lnTo>
                <a:cubicBezTo>
                  <a:pt x="1109870" y="76200"/>
                  <a:pt x="1115805" y="83599"/>
                  <a:pt x="1123122" y="89453"/>
                </a:cubicBezTo>
                <a:cubicBezTo>
                  <a:pt x="1132450" y="96915"/>
                  <a:pt x="1145477" y="100003"/>
                  <a:pt x="1152939" y="109331"/>
                </a:cubicBezTo>
                <a:cubicBezTo>
                  <a:pt x="1159484" y="117512"/>
                  <a:pt x="1158194" y="129777"/>
                  <a:pt x="1162879" y="139148"/>
                </a:cubicBezTo>
                <a:cubicBezTo>
                  <a:pt x="1168221" y="149832"/>
                  <a:pt x="1177415" y="158282"/>
                  <a:pt x="1182757" y="168966"/>
                </a:cubicBezTo>
                <a:cubicBezTo>
                  <a:pt x="1187442" y="178337"/>
                  <a:pt x="1188011" y="189412"/>
                  <a:pt x="1192696" y="198783"/>
                </a:cubicBezTo>
                <a:cubicBezTo>
                  <a:pt x="1203934" y="221260"/>
                  <a:pt x="1208536" y="224562"/>
                  <a:pt x="1222513" y="23853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68E53-04AC-A14C-B7B2-412C674FF9A2}"/>
              </a:ext>
            </a:extLst>
          </p:cNvPr>
          <p:cNvSpPr txBox="1"/>
          <p:nvPr/>
        </p:nvSpPr>
        <p:spPr>
          <a:xfrm>
            <a:off x="4830417" y="1678514"/>
            <a:ext cx="98267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  <a:latin typeface="FoundationRegular" pitchFamily="2" charset="0"/>
              </a:rPr>
              <a:t>was sleeping. </a:t>
            </a:r>
            <a:endParaRPr lang="en-US" sz="9600" dirty="0">
              <a:latin typeface="FoundationRegular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6E47DF-27CB-E442-8E17-35EAA8578264}"/>
              </a:ext>
            </a:extLst>
          </p:cNvPr>
          <p:cNvCxnSpPr/>
          <p:nvPr/>
        </p:nvCxnSpPr>
        <p:spPr>
          <a:xfrm>
            <a:off x="1714743" y="5367130"/>
            <a:ext cx="911659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48F27EE-2FD0-BF42-97A9-FDA7442BE770}"/>
              </a:ext>
            </a:extLst>
          </p:cNvPr>
          <p:cNvSpPr txBox="1"/>
          <p:nvPr/>
        </p:nvSpPr>
        <p:spPr>
          <a:xfrm>
            <a:off x="1786636" y="4342466"/>
            <a:ext cx="98267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  <a:latin typeface="FoundationRegular" pitchFamily="2" charset="0"/>
              </a:rPr>
              <a:t>The</a:t>
            </a:r>
            <a:endParaRPr lang="en-US" sz="9600" dirty="0">
              <a:latin typeface="FoundationRegular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A91086-F4BF-FD42-B788-D61FB0ABE561}"/>
              </a:ext>
            </a:extLst>
          </p:cNvPr>
          <p:cNvSpPr txBox="1"/>
          <p:nvPr/>
        </p:nvSpPr>
        <p:spPr>
          <a:xfrm>
            <a:off x="3592043" y="4007948"/>
            <a:ext cx="13640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  <a:latin typeface="FoundationRegular" pitchFamily="2" charset="0"/>
              </a:rPr>
              <a:t>cat</a:t>
            </a:r>
            <a:endParaRPr lang="en-US" sz="9600" dirty="0">
              <a:latin typeface="FoundationRegular" pitchFamily="2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8B602E8-5C20-4D40-9F12-6E1A25B6FE9D}"/>
              </a:ext>
            </a:extLst>
          </p:cNvPr>
          <p:cNvSpPr/>
          <p:nvPr/>
        </p:nvSpPr>
        <p:spPr>
          <a:xfrm>
            <a:off x="3592042" y="5095097"/>
            <a:ext cx="1222513" cy="238539"/>
          </a:xfrm>
          <a:custGeom>
            <a:avLst/>
            <a:gdLst>
              <a:gd name="connsiteX0" fmla="*/ 0 w 1222513"/>
              <a:gd name="connsiteY0" fmla="*/ 228600 h 238539"/>
              <a:gd name="connsiteX1" fmla="*/ 49696 w 1222513"/>
              <a:gd name="connsiteY1" fmla="*/ 198783 h 238539"/>
              <a:gd name="connsiteX2" fmla="*/ 79513 w 1222513"/>
              <a:gd name="connsiteY2" fmla="*/ 178905 h 238539"/>
              <a:gd name="connsiteX3" fmla="*/ 109331 w 1222513"/>
              <a:gd name="connsiteY3" fmla="*/ 168966 h 238539"/>
              <a:gd name="connsiteX4" fmla="*/ 188844 w 1222513"/>
              <a:gd name="connsiteY4" fmla="*/ 109331 h 238539"/>
              <a:gd name="connsiteX5" fmla="*/ 248479 w 1222513"/>
              <a:gd name="connsiteY5" fmla="*/ 89453 h 238539"/>
              <a:gd name="connsiteX6" fmla="*/ 278296 w 1222513"/>
              <a:gd name="connsiteY6" fmla="*/ 79513 h 238539"/>
              <a:gd name="connsiteX7" fmla="*/ 337931 w 1222513"/>
              <a:gd name="connsiteY7" fmla="*/ 39757 h 238539"/>
              <a:gd name="connsiteX8" fmla="*/ 397566 w 1222513"/>
              <a:gd name="connsiteY8" fmla="*/ 19879 h 238539"/>
              <a:gd name="connsiteX9" fmla="*/ 427383 w 1222513"/>
              <a:gd name="connsiteY9" fmla="*/ 9939 h 238539"/>
              <a:gd name="connsiteX10" fmla="*/ 477079 w 1222513"/>
              <a:gd name="connsiteY10" fmla="*/ 0 h 238539"/>
              <a:gd name="connsiteX11" fmla="*/ 695739 w 1222513"/>
              <a:gd name="connsiteY11" fmla="*/ 9939 h 238539"/>
              <a:gd name="connsiteX12" fmla="*/ 735496 w 1222513"/>
              <a:gd name="connsiteY12" fmla="*/ 19879 h 238539"/>
              <a:gd name="connsiteX13" fmla="*/ 805070 w 1222513"/>
              <a:gd name="connsiteY13" fmla="*/ 29818 h 238539"/>
              <a:gd name="connsiteX14" fmla="*/ 1013792 w 1222513"/>
              <a:gd name="connsiteY14" fmla="*/ 39757 h 238539"/>
              <a:gd name="connsiteX15" fmla="*/ 1073426 w 1222513"/>
              <a:gd name="connsiteY15" fmla="*/ 59635 h 238539"/>
              <a:gd name="connsiteX16" fmla="*/ 1103244 w 1222513"/>
              <a:gd name="connsiteY16" fmla="*/ 69574 h 238539"/>
              <a:gd name="connsiteX17" fmla="*/ 1123122 w 1222513"/>
              <a:gd name="connsiteY17" fmla="*/ 89453 h 238539"/>
              <a:gd name="connsiteX18" fmla="*/ 1152939 w 1222513"/>
              <a:gd name="connsiteY18" fmla="*/ 109331 h 238539"/>
              <a:gd name="connsiteX19" fmla="*/ 1162879 w 1222513"/>
              <a:gd name="connsiteY19" fmla="*/ 139148 h 238539"/>
              <a:gd name="connsiteX20" fmla="*/ 1182757 w 1222513"/>
              <a:gd name="connsiteY20" fmla="*/ 168966 h 238539"/>
              <a:gd name="connsiteX21" fmla="*/ 1192696 w 1222513"/>
              <a:gd name="connsiteY21" fmla="*/ 198783 h 238539"/>
              <a:gd name="connsiteX22" fmla="*/ 1222513 w 1222513"/>
              <a:gd name="connsiteY22" fmla="*/ 238539 h 23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22513" h="238539">
                <a:moveTo>
                  <a:pt x="0" y="228600"/>
                </a:moveTo>
                <a:cubicBezTo>
                  <a:pt x="16565" y="218661"/>
                  <a:pt x="33314" y="209022"/>
                  <a:pt x="49696" y="198783"/>
                </a:cubicBezTo>
                <a:cubicBezTo>
                  <a:pt x="59826" y="192452"/>
                  <a:pt x="68829" y="184247"/>
                  <a:pt x="79513" y="178905"/>
                </a:cubicBezTo>
                <a:cubicBezTo>
                  <a:pt x="88884" y="174220"/>
                  <a:pt x="99392" y="172279"/>
                  <a:pt x="109331" y="168966"/>
                </a:cubicBezTo>
                <a:cubicBezTo>
                  <a:pt x="132878" y="145417"/>
                  <a:pt x="155125" y="120571"/>
                  <a:pt x="188844" y="109331"/>
                </a:cubicBezTo>
                <a:lnTo>
                  <a:pt x="248479" y="89453"/>
                </a:lnTo>
                <a:cubicBezTo>
                  <a:pt x="258418" y="86140"/>
                  <a:pt x="269579" y="85324"/>
                  <a:pt x="278296" y="79513"/>
                </a:cubicBezTo>
                <a:cubicBezTo>
                  <a:pt x="298174" y="66261"/>
                  <a:pt x="315266" y="47312"/>
                  <a:pt x="337931" y="39757"/>
                </a:cubicBezTo>
                <a:lnTo>
                  <a:pt x="397566" y="19879"/>
                </a:lnTo>
                <a:cubicBezTo>
                  <a:pt x="407505" y="16566"/>
                  <a:pt x="417110" y="11994"/>
                  <a:pt x="427383" y="9939"/>
                </a:cubicBezTo>
                <a:lnTo>
                  <a:pt x="477079" y="0"/>
                </a:lnTo>
                <a:cubicBezTo>
                  <a:pt x="549966" y="3313"/>
                  <a:pt x="622992" y="4343"/>
                  <a:pt x="695739" y="9939"/>
                </a:cubicBezTo>
                <a:cubicBezTo>
                  <a:pt x="709359" y="10987"/>
                  <a:pt x="722056" y="17435"/>
                  <a:pt x="735496" y="19879"/>
                </a:cubicBezTo>
                <a:cubicBezTo>
                  <a:pt x="758545" y="24070"/>
                  <a:pt x="781703" y="28149"/>
                  <a:pt x="805070" y="29818"/>
                </a:cubicBezTo>
                <a:cubicBezTo>
                  <a:pt x="874546" y="34780"/>
                  <a:pt x="944218" y="36444"/>
                  <a:pt x="1013792" y="39757"/>
                </a:cubicBezTo>
                <a:lnTo>
                  <a:pt x="1073426" y="59635"/>
                </a:lnTo>
                <a:lnTo>
                  <a:pt x="1103244" y="69574"/>
                </a:lnTo>
                <a:cubicBezTo>
                  <a:pt x="1109870" y="76200"/>
                  <a:pt x="1115805" y="83599"/>
                  <a:pt x="1123122" y="89453"/>
                </a:cubicBezTo>
                <a:cubicBezTo>
                  <a:pt x="1132450" y="96915"/>
                  <a:pt x="1145477" y="100003"/>
                  <a:pt x="1152939" y="109331"/>
                </a:cubicBezTo>
                <a:cubicBezTo>
                  <a:pt x="1159484" y="117512"/>
                  <a:pt x="1158194" y="129777"/>
                  <a:pt x="1162879" y="139148"/>
                </a:cubicBezTo>
                <a:cubicBezTo>
                  <a:pt x="1168221" y="149832"/>
                  <a:pt x="1177415" y="158282"/>
                  <a:pt x="1182757" y="168966"/>
                </a:cubicBezTo>
                <a:cubicBezTo>
                  <a:pt x="1187442" y="178337"/>
                  <a:pt x="1188011" y="189412"/>
                  <a:pt x="1192696" y="198783"/>
                </a:cubicBezTo>
                <a:cubicBezTo>
                  <a:pt x="1203934" y="221260"/>
                  <a:pt x="1208536" y="224562"/>
                  <a:pt x="1222513" y="23853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6C7334-2972-B64C-859D-3371E00BE06B}"/>
              </a:ext>
            </a:extLst>
          </p:cNvPr>
          <p:cNvSpPr txBox="1"/>
          <p:nvPr/>
        </p:nvSpPr>
        <p:spPr>
          <a:xfrm>
            <a:off x="4988152" y="4342466"/>
            <a:ext cx="98267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  <a:latin typeface="FoundationRegular" pitchFamily="2" charset="0"/>
              </a:rPr>
              <a:t>was sleeping. </a:t>
            </a:r>
            <a:endParaRPr lang="en-US" sz="9600" dirty="0">
              <a:latin typeface="Foundation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587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CD8C1A-0A3F-A549-AE08-69C97229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636" y="1829010"/>
            <a:ext cx="8972804" cy="1356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9149F6-619F-E648-A9C4-1F42DA32EEAC}"/>
              </a:ext>
            </a:extLst>
          </p:cNvPr>
          <p:cNvSpPr/>
          <p:nvPr/>
        </p:nvSpPr>
        <p:spPr>
          <a:xfrm>
            <a:off x="4511178" y="516743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452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Mudslides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9452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0F08C7-AE5F-9A4E-8DBB-C9B246EFB14D}"/>
              </a:ext>
            </a:extLst>
          </p:cNvPr>
          <p:cNvSpPr txBox="1"/>
          <p:nvPr/>
        </p:nvSpPr>
        <p:spPr>
          <a:xfrm>
            <a:off x="1786636" y="1678514"/>
            <a:ext cx="98267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  <a:latin typeface="FoundationRegular" pitchFamily="2" charset="0"/>
              </a:rPr>
              <a:t>The</a:t>
            </a:r>
            <a:endParaRPr lang="en-US" sz="9600" dirty="0">
              <a:latin typeface="FoundationRegular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852A41-21E4-5A4E-BD9C-DD4AA09D2DBE}"/>
              </a:ext>
            </a:extLst>
          </p:cNvPr>
          <p:cNvSpPr txBox="1"/>
          <p:nvPr/>
        </p:nvSpPr>
        <p:spPr>
          <a:xfrm>
            <a:off x="3592042" y="1902601"/>
            <a:ext cx="13640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  <a:latin typeface="FoundationRegular" pitchFamily="2" charset="0"/>
              </a:rPr>
              <a:t>cat</a:t>
            </a:r>
            <a:endParaRPr lang="en-US" sz="9600" dirty="0">
              <a:latin typeface="FoundationRegular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68E53-04AC-A14C-B7B2-412C674FF9A2}"/>
              </a:ext>
            </a:extLst>
          </p:cNvPr>
          <p:cNvSpPr txBox="1"/>
          <p:nvPr/>
        </p:nvSpPr>
        <p:spPr>
          <a:xfrm>
            <a:off x="4830417" y="1678514"/>
            <a:ext cx="98267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  <a:latin typeface="FoundationRegular" pitchFamily="2" charset="0"/>
              </a:rPr>
              <a:t>was sleeping. </a:t>
            </a:r>
            <a:endParaRPr lang="en-US" sz="9600" dirty="0">
              <a:latin typeface="FoundationRegular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6E47DF-27CB-E442-8E17-35EAA8578264}"/>
              </a:ext>
            </a:extLst>
          </p:cNvPr>
          <p:cNvCxnSpPr/>
          <p:nvPr/>
        </p:nvCxnSpPr>
        <p:spPr>
          <a:xfrm>
            <a:off x="1714743" y="5367130"/>
            <a:ext cx="911659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48F27EE-2FD0-BF42-97A9-FDA7442BE770}"/>
              </a:ext>
            </a:extLst>
          </p:cNvPr>
          <p:cNvSpPr txBox="1"/>
          <p:nvPr/>
        </p:nvSpPr>
        <p:spPr>
          <a:xfrm>
            <a:off x="1786636" y="4342466"/>
            <a:ext cx="98267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  <a:latin typeface="FoundationRegular" pitchFamily="2" charset="0"/>
              </a:rPr>
              <a:t>The</a:t>
            </a:r>
            <a:endParaRPr lang="en-US" sz="9600" dirty="0">
              <a:latin typeface="FoundationRegular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A91086-F4BF-FD42-B788-D61FB0ABE561}"/>
              </a:ext>
            </a:extLst>
          </p:cNvPr>
          <p:cNvSpPr txBox="1"/>
          <p:nvPr/>
        </p:nvSpPr>
        <p:spPr>
          <a:xfrm>
            <a:off x="3579988" y="4551522"/>
            <a:ext cx="13640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  <a:latin typeface="FoundationRegular" pitchFamily="2" charset="0"/>
              </a:rPr>
              <a:t>cat</a:t>
            </a:r>
            <a:endParaRPr lang="en-US" sz="9600" dirty="0">
              <a:latin typeface="FoundationRegula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6C7334-2972-B64C-859D-3371E00BE06B}"/>
              </a:ext>
            </a:extLst>
          </p:cNvPr>
          <p:cNvSpPr txBox="1"/>
          <p:nvPr/>
        </p:nvSpPr>
        <p:spPr>
          <a:xfrm>
            <a:off x="4988152" y="4342466"/>
            <a:ext cx="98267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  <a:latin typeface="FoundationRegular" pitchFamily="2" charset="0"/>
              </a:rPr>
              <a:t>was sleeping. </a:t>
            </a:r>
            <a:endParaRPr lang="en-US" sz="9600" dirty="0">
              <a:latin typeface="FoundationRegular" pitchFamily="2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44E70CD-8C36-B847-9BB3-5E7ED53853B6}"/>
              </a:ext>
            </a:extLst>
          </p:cNvPr>
          <p:cNvSpPr/>
          <p:nvPr/>
        </p:nvSpPr>
        <p:spPr>
          <a:xfrm>
            <a:off x="3596640" y="2752398"/>
            <a:ext cx="1468050" cy="198066"/>
          </a:xfrm>
          <a:custGeom>
            <a:avLst/>
            <a:gdLst>
              <a:gd name="connsiteX0" fmla="*/ 1097280 w 1468050"/>
              <a:gd name="connsiteY0" fmla="*/ 51762 h 198066"/>
              <a:gd name="connsiteX1" fmla="*/ 487680 w 1468050"/>
              <a:gd name="connsiteY1" fmla="*/ 39570 h 198066"/>
              <a:gd name="connsiteX2" fmla="*/ 609600 w 1468050"/>
              <a:gd name="connsiteY2" fmla="*/ 27378 h 198066"/>
              <a:gd name="connsiteX3" fmla="*/ 914400 w 1468050"/>
              <a:gd name="connsiteY3" fmla="*/ 15186 h 198066"/>
              <a:gd name="connsiteX4" fmla="*/ 1463040 w 1468050"/>
              <a:gd name="connsiteY4" fmla="*/ 27378 h 198066"/>
              <a:gd name="connsiteX5" fmla="*/ 1389888 w 1468050"/>
              <a:gd name="connsiteY5" fmla="*/ 39570 h 198066"/>
              <a:gd name="connsiteX6" fmla="*/ 1255776 w 1468050"/>
              <a:gd name="connsiteY6" fmla="*/ 51762 h 198066"/>
              <a:gd name="connsiteX7" fmla="*/ 487680 w 1468050"/>
              <a:gd name="connsiteY7" fmla="*/ 76146 h 198066"/>
              <a:gd name="connsiteX8" fmla="*/ 292608 w 1468050"/>
              <a:gd name="connsiteY8" fmla="*/ 112722 h 198066"/>
              <a:gd name="connsiteX9" fmla="*/ 890016 w 1468050"/>
              <a:gd name="connsiteY9" fmla="*/ 137106 h 198066"/>
              <a:gd name="connsiteX10" fmla="*/ 950976 w 1468050"/>
              <a:gd name="connsiteY10" fmla="*/ 149298 h 198066"/>
              <a:gd name="connsiteX11" fmla="*/ 841248 w 1468050"/>
              <a:gd name="connsiteY11" fmla="*/ 161490 h 198066"/>
              <a:gd name="connsiteX12" fmla="*/ 292608 w 1468050"/>
              <a:gd name="connsiteY12" fmla="*/ 173682 h 198066"/>
              <a:gd name="connsiteX13" fmla="*/ 109728 w 1468050"/>
              <a:gd name="connsiteY13" fmla="*/ 185874 h 198066"/>
              <a:gd name="connsiteX14" fmla="*/ 12192 w 1468050"/>
              <a:gd name="connsiteY14" fmla="*/ 198066 h 198066"/>
              <a:gd name="connsiteX15" fmla="*/ 377952 w 1468050"/>
              <a:gd name="connsiteY15" fmla="*/ 185874 h 198066"/>
              <a:gd name="connsiteX16" fmla="*/ 195072 w 1468050"/>
              <a:gd name="connsiteY16" fmla="*/ 161490 h 198066"/>
              <a:gd name="connsiteX17" fmla="*/ 280416 w 1468050"/>
              <a:gd name="connsiteY17" fmla="*/ 149298 h 198066"/>
              <a:gd name="connsiteX18" fmla="*/ 512064 w 1468050"/>
              <a:gd name="connsiteY18" fmla="*/ 124914 h 198066"/>
              <a:gd name="connsiteX19" fmla="*/ 877824 w 1468050"/>
              <a:gd name="connsiteY19" fmla="*/ 112722 h 198066"/>
              <a:gd name="connsiteX20" fmla="*/ 816864 w 1468050"/>
              <a:gd name="connsiteY20" fmla="*/ 100530 h 198066"/>
              <a:gd name="connsiteX21" fmla="*/ 499872 w 1468050"/>
              <a:gd name="connsiteY21" fmla="*/ 76146 h 198066"/>
              <a:gd name="connsiteX22" fmla="*/ 365760 w 1468050"/>
              <a:gd name="connsiteY22" fmla="*/ 51762 h 198066"/>
              <a:gd name="connsiteX23" fmla="*/ 304800 w 1468050"/>
              <a:gd name="connsiteY23" fmla="*/ 27378 h 198066"/>
              <a:gd name="connsiteX24" fmla="*/ 207264 w 1468050"/>
              <a:gd name="connsiteY24" fmla="*/ 15186 h 198066"/>
              <a:gd name="connsiteX25" fmla="*/ 60960 w 1468050"/>
              <a:gd name="connsiteY25" fmla="*/ 15186 h 198066"/>
              <a:gd name="connsiteX26" fmla="*/ 24384 w 1468050"/>
              <a:gd name="connsiteY26" fmla="*/ 27378 h 198066"/>
              <a:gd name="connsiteX27" fmla="*/ 0 w 1468050"/>
              <a:gd name="connsiteY27" fmla="*/ 51762 h 19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68050" h="198066">
                <a:moveTo>
                  <a:pt x="1097280" y="51762"/>
                </a:moveTo>
                <a:cubicBezTo>
                  <a:pt x="860569" y="91214"/>
                  <a:pt x="954645" y="80773"/>
                  <a:pt x="487680" y="39570"/>
                </a:cubicBezTo>
                <a:cubicBezTo>
                  <a:pt x="446995" y="35980"/>
                  <a:pt x="568824" y="29708"/>
                  <a:pt x="609600" y="27378"/>
                </a:cubicBezTo>
                <a:cubicBezTo>
                  <a:pt x="711116" y="21577"/>
                  <a:pt x="812800" y="19250"/>
                  <a:pt x="914400" y="15186"/>
                </a:cubicBezTo>
                <a:cubicBezTo>
                  <a:pt x="1097280" y="19250"/>
                  <a:pt x="1280355" y="18010"/>
                  <a:pt x="1463040" y="27378"/>
                </a:cubicBezTo>
                <a:cubicBezTo>
                  <a:pt x="1487728" y="28644"/>
                  <a:pt x="1414439" y="36682"/>
                  <a:pt x="1389888" y="39570"/>
                </a:cubicBezTo>
                <a:cubicBezTo>
                  <a:pt x="1345307" y="44815"/>
                  <a:pt x="1300608" y="49520"/>
                  <a:pt x="1255776" y="51762"/>
                </a:cubicBezTo>
                <a:cubicBezTo>
                  <a:pt x="1134662" y="57818"/>
                  <a:pt x="585648" y="73265"/>
                  <a:pt x="487680" y="76146"/>
                </a:cubicBezTo>
                <a:cubicBezTo>
                  <a:pt x="324848" y="103285"/>
                  <a:pt x="389341" y="88539"/>
                  <a:pt x="292608" y="112722"/>
                </a:cubicBezTo>
                <a:cubicBezTo>
                  <a:pt x="494122" y="117760"/>
                  <a:pt x="691761" y="108784"/>
                  <a:pt x="890016" y="137106"/>
                </a:cubicBezTo>
                <a:cubicBezTo>
                  <a:pt x="910530" y="140037"/>
                  <a:pt x="930656" y="145234"/>
                  <a:pt x="950976" y="149298"/>
                </a:cubicBezTo>
                <a:cubicBezTo>
                  <a:pt x="914400" y="153362"/>
                  <a:pt x="878024" y="160128"/>
                  <a:pt x="841248" y="161490"/>
                </a:cubicBezTo>
                <a:cubicBezTo>
                  <a:pt x="658448" y="168260"/>
                  <a:pt x="475432" y="167588"/>
                  <a:pt x="292608" y="173682"/>
                </a:cubicBezTo>
                <a:cubicBezTo>
                  <a:pt x="231547" y="175717"/>
                  <a:pt x="170594" y="180581"/>
                  <a:pt x="109728" y="185874"/>
                </a:cubicBezTo>
                <a:cubicBezTo>
                  <a:pt x="77086" y="188712"/>
                  <a:pt x="-20573" y="198066"/>
                  <a:pt x="12192" y="198066"/>
                </a:cubicBezTo>
                <a:cubicBezTo>
                  <a:pt x="134180" y="198066"/>
                  <a:pt x="256032" y="189938"/>
                  <a:pt x="377952" y="185874"/>
                </a:cubicBezTo>
                <a:cubicBezTo>
                  <a:pt x="604086" y="157607"/>
                  <a:pt x="406108" y="187869"/>
                  <a:pt x="195072" y="161490"/>
                </a:cubicBezTo>
                <a:cubicBezTo>
                  <a:pt x="166557" y="157926"/>
                  <a:pt x="251869" y="152592"/>
                  <a:pt x="280416" y="149298"/>
                </a:cubicBezTo>
                <a:cubicBezTo>
                  <a:pt x="357547" y="140398"/>
                  <a:pt x="434567" y="129659"/>
                  <a:pt x="512064" y="124914"/>
                </a:cubicBezTo>
                <a:cubicBezTo>
                  <a:pt x="633824" y="117459"/>
                  <a:pt x="755904" y="116786"/>
                  <a:pt x="877824" y="112722"/>
                </a:cubicBezTo>
                <a:cubicBezTo>
                  <a:pt x="857504" y="108658"/>
                  <a:pt x="837444" y="102951"/>
                  <a:pt x="816864" y="100530"/>
                </a:cubicBezTo>
                <a:cubicBezTo>
                  <a:pt x="764538" y="94374"/>
                  <a:pt x="543575" y="79268"/>
                  <a:pt x="499872" y="76146"/>
                </a:cubicBezTo>
                <a:cubicBezTo>
                  <a:pt x="482508" y="73252"/>
                  <a:pt x="387060" y="58152"/>
                  <a:pt x="365760" y="51762"/>
                </a:cubicBezTo>
                <a:cubicBezTo>
                  <a:pt x="344798" y="45473"/>
                  <a:pt x="326125" y="32299"/>
                  <a:pt x="304800" y="27378"/>
                </a:cubicBezTo>
                <a:cubicBezTo>
                  <a:pt x="272874" y="20010"/>
                  <a:pt x="239776" y="19250"/>
                  <a:pt x="207264" y="15186"/>
                </a:cubicBezTo>
                <a:cubicBezTo>
                  <a:pt x="140529" y="-7059"/>
                  <a:pt x="169850" y="-2962"/>
                  <a:pt x="60960" y="15186"/>
                </a:cubicBezTo>
                <a:cubicBezTo>
                  <a:pt x="48283" y="17299"/>
                  <a:pt x="35404" y="20766"/>
                  <a:pt x="24384" y="27378"/>
                </a:cubicBezTo>
                <a:cubicBezTo>
                  <a:pt x="14527" y="33292"/>
                  <a:pt x="8128" y="43634"/>
                  <a:pt x="0" y="51762"/>
                </a:cubicBezTo>
              </a:path>
            </a:pathLst>
          </a:custGeom>
          <a:noFill/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467685-839B-904A-8CC2-3B7B25DFEB60}"/>
              </a:ext>
            </a:extLst>
          </p:cNvPr>
          <p:cNvSpPr/>
          <p:nvPr/>
        </p:nvSpPr>
        <p:spPr>
          <a:xfrm>
            <a:off x="3516353" y="5393151"/>
            <a:ext cx="1468050" cy="198066"/>
          </a:xfrm>
          <a:custGeom>
            <a:avLst/>
            <a:gdLst>
              <a:gd name="connsiteX0" fmla="*/ 1097280 w 1468050"/>
              <a:gd name="connsiteY0" fmla="*/ 51762 h 198066"/>
              <a:gd name="connsiteX1" fmla="*/ 487680 w 1468050"/>
              <a:gd name="connsiteY1" fmla="*/ 39570 h 198066"/>
              <a:gd name="connsiteX2" fmla="*/ 609600 w 1468050"/>
              <a:gd name="connsiteY2" fmla="*/ 27378 h 198066"/>
              <a:gd name="connsiteX3" fmla="*/ 914400 w 1468050"/>
              <a:gd name="connsiteY3" fmla="*/ 15186 h 198066"/>
              <a:gd name="connsiteX4" fmla="*/ 1463040 w 1468050"/>
              <a:gd name="connsiteY4" fmla="*/ 27378 h 198066"/>
              <a:gd name="connsiteX5" fmla="*/ 1389888 w 1468050"/>
              <a:gd name="connsiteY5" fmla="*/ 39570 h 198066"/>
              <a:gd name="connsiteX6" fmla="*/ 1255776 w 1468050"/>
              <a:gd name="connsiteY6" fmla="*/ 51762 h 198066"/>
              <a:gd name="connsiteX7" fmla="*/ 487680 w 1468050"/>
              <a:gd name="connsiteY7" fmla="*/ 76146 h 198066"/>
              <a:gd name="connsiteX8" fmla="*/ 292608 w 1468050"/>
              <a:gd name="connsiteY8" fmla="*/ 112722 h 198066"/>
              <a:gd name="connsiteX9" fmla="*/ 890016 w 1468050"/>
              <a:gd name="connsiteY9" fmla="*/ 137106 h 198066"/>
              <a:gd name="connsiteX10" fmla="*/ 950976 w 1468050"/>
              <a:gd name="connsiteY10" fmla="*/ 149298 h 198066"/>
              <a:gd name="connsiteX11" fmla="*/ 841248 w 1468050"/>
              <a:gd name="connsiteY11" fmla="*/ 161490 h 198066"/>
              <a:gd name="connsiteX12" fmla="*/ 292608 w 1468050"/>
              <a:gd name="connsiteY12" fmla="*/ 173682 h 198066"/>
              <a:gd name="connsiteX13" fmla="*/ 109728 w 1468050"/>
              <a:gd name="connsiteY13" fmla="*/ 185874 h 198066"/>
              <a:gd name="connsiteX14" fmla="*/ 12192 w 1468050"/>
              <a:gd name="connsiteY14" fmla="*/ 198066 h 198066"/>
              <a:gd name="connsiteX15" fmla="*/ 377952 w 1468050"/>
              <a:gd name="connsiteY15" fmla="*/ 185874 h 198066"/>
              <a:gd name="connsiteX16" fmla="*/ 195072 w 1468050"/>
              <a:gd name="connsiteY16" fmla="*/ 161490 h 198066"/>
              <a:gd name="connsiteX17" fmla="*/ 280416 w 1468050"/>
              <a:gd name="connsiteY17" fmla="*/ 149298 h 198066"/>
              <a:gd name="connsiteX18" fmla="*/ 512064 w 1468050"/>
              <a:gd name="connsiteY18" fmla="*/ 124914 h 198066"/>
              <a:gd name="connsiteX19" fmla="*/ 877824 w 1468050"/>
              <a:gd name="connsiteY19" fmla="*/ 112722 h 198066"/>
              <a:gd name="connsiteX20" fmla="*/ 816864 w 1468050"/>
              <a:gd name="connsiteY20" fmla="*/ 100530 h 198066"/>
              <a:gd name="connsiteX21" fmla="*/ 499872 w 1468050"/>
              <a:gd name="connsiteY21" fmla="*/ 76146 h 198066"/>
              <a:gd name="connsiteX22" fmla="*/ 365760 w 1468050"/>
              <a:gd name="connsiteY22" fmla="*/ 51762 h 198066"/>
              <a:gd name="connsiteX23" fmla="*/ 304800 w 1468050"/>
              <a:gd name="connsiteY23" fmla="*/ 27378 h 198066"/>
              <a:gd name="connsiteX24" fmla="*/ 207264 w 1468050"/>
              <a:gd name="connsiteY24" fmla="*/ 15186 h 198066"/>
              <a:gd name="connsiteX25" fmla="*/ 60960 w 1468050"/>
              <a:gd name="connsiteY25" fmla="*/ 15186 h 198066"/>
              <a:gd name="connsiteX26" fmla="*/ 24384 w 1468050"/>
              <a:gd name="connsiteY26" fmla="*/ 27378 h 198066"/>
              <a:gd name="connsiteX27" fmla="*/ 0 w 1468050"/>
              <a:gd name="connsiteY27" fmla="*/ 51762 h 19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68050" h="198066">
                <a:moveTo>
                  <a:pt x="1097280" y="51762"/>
                </a:moveTo>
                <a:cubicBezTo>
                  <a:pt x="860569" y="91214"/>
                  <a:pt x="954645" y="80773"/>
                  <a:pt x="487680" y="39570"/>
                </a:cubicBezTo>
                <a:cubicBezTo>
                  <a:pt x="446995" y="35980"/>
                  <a:pt x="568824" y="29708"/>
                  <a:pt x="609600" y="27378"/>
                </a:cubicBezTo>
                <a:cubicBezTo>
                  <a:pt x="711116" y="21577"/>
                  <a:pt x="812800" y="19250"/>
                  <a:pt x="914400" y="15186"/>
                </a:cubicBezTo>
                <a:cubicBezTo>
                  <a:pt x="1097280" y="19250"/>
                  <a:pt x="1280355" y="18010"/>
                  <a:pt x="1463040" y="27378"/>
                </a:cubicBezTo>
                <a:cubicBezTo>
                  <a:pt x="1487728" y="28644"/>
                  <a:pt x="1414439" y="36682"/>
                  <a:pt x="1389888" y="39570"/>
                </a:cubicBezTo>
                <a:cubicBezTo>
                  <a:pt x="1345307" y="44815"/>
                  <a:pt x="1300608" y="49520"/>
                  <a:pt x="1255776" y="51762"/>
                </a:cubicBezTo>
                <a:cubicBezTo>
                  <a:pt x="1134662" y="57818"/>
                  <a:pt x="585648" y="73265"/>
                  <a:pt x="487680" y="76146"/>
                </a:cubicBezTo>
                <a:cubicBezTo>
                  <a:pt x="324848" y="103285"/>
                  <a:pt x="389341" y="88539"/>
                  <a:pt x="292608" y="112722"/>
                </a:cubicBezTo>
                <a:cubicBezTo>
                  <a:pt x="494122" y="117760"/>
                  <a:pt x="691761" y="108784"/>
                  <a:pt x="890016" y="137106"/>
                </a:cubicBezTo>
                <a:cubicBezTo>
                  <a:pt x="910530" y="140037"/>
                  <a:pt x="930656" y="145234"/>
                  <a:pt x="950976" y="149298"/>
                </a:cubicBezTo>
                <a:cubicBezTo>
                  <a:pt x="914400" y="153362"/>
                  <a:pt x="878024" y="160128"/>
                  <a:pt x="841248" y="161490"/>
                </a:cubicBezTo>
                <a:cubicBezTo>
                  <a:pt x="658448" y="168260"/>
                  <a:pt x="475432" y="167588"/>
                  <a:pt x="292608" y="173682"/>
                </a:cubicBezTo>
                <a:cubicBezTo>
                  <a:pt x="231547" y="175717"/>
                  <a:pt x="170594" y="180581"/>
                  <a:pt x="109728" y="185874"/>
                </a:cubicBezTo>
                <a:cubicBezTo>
                  <a:pt x="77086" y="188712"/>
                  <a:pt x="-20573" y="198066"/>
                  <a:pt x="12192" y="198066"/>
                </a:cubicBezTo>
                <a:cubicBezTo>
                  <a:pt x="134180" y="198066"/>
                  <a:pt x="256032" y="189938"/>
                  <a:pt x="377952" y="185874"/>
                </a:cubicBezTo>
                <a:cubicBezTo>
                  <a:pt x="604086" y="157607"/>
                  <a:pt x="406108" y="187869"/>
                  <a:pt x="195072" y="161490"/>
                </a:cubicBezTo>
                <a:cubicBezTo>
                  <a:pt x="166557" y="157926"/>
                  <a:pt x="251869" y="152592"/>
                  <a:pt x="280416" y="149298"/>
                </a:cubicBezTo>
                <a:cubicBezTo>
                  <a:pt x="357547" y="140398"/>
                  <a:pt x="434567" y="129659"/>
                  <a:pt x="512064" y="124914"/>
                </a:cubicBezTo>
                <a:cubicBezTo>
                  <a:pt x="633824" y="117459"/>
                  <a:pt x="755904" y="116786"/>
                  <a:pt x="877824" y="112722"/>
                </a:cubicBezTo>
                <a:cubicBezTo>
                  <a:pt x="857504" y="108658"/>
                  <a:pt x="837444" y="102951"/>
                  <a:pt x="816864" y="100530"/>
                </a:cubicBezTo>
                <a:cubicBezTo>
                  <a:pt x="764538" y="94374"/>
                  <a:pt x="543575" y="79268"/>
                  <a:pt x="499872" y="76146"/>
                </a:cubicBezTo>
                <a:cubicBezTo>
                  <a:pt x="482508" y="73252"/>
                  <a:pt x="387060" y="58152"/>
                  <a:pt x="365760" y="51762"/>
                </a:cubicBezTo>
                <a:cubicBezTo>
                  <a:pt x="344798" y="45473"/>
                  <a:pt x="326125" y="32299"/>
                  <a:pt x="304800" y="27378"/>
                </a:cubicBezTo>
                <a:cubicBezTo>
                  <a:pt x="272874" y="20010"/>
                  <a:pt x="239776" y="19250"/>
                  <a:pt x="207264" y="15186"/>
                </a:cubicBezTo>
                <a:cubicBezTo>
                  <a:pt x="140529" y="-7059"/>
                  <a:pt x="169850" y="-2962"/>
                  <a:pt x="60960" y="15186"/>
                </a:cubicBezTo>
                <a:cubicBezTo>
                  <a:pt x="48283" y="17299"/>
                  <a:pt x="35404" y="20766"/>
                  <a:pt x="24384" y="27378"/>
                </a:cubicBezTo>
                <a:cubicBezTo>
                  <a:pt x="14527" y="33292"/>
                  <a:pt x="8128" y="43634"/>
                  <a:pt x="0" y="51762"/>
                </a:cubicBezTo>
              </a:path>
            </a:pathLst>
          </a:custGeom>
          <a:noFill/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54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B29D63-E421-C640-B350-8BAA98F302A4}"/>
              </a:ext>
            </a:extLst>
          </p:cNvPr>
          <p:cNvCxnSpPr>
            <a:cxnSpLocks/>
          </p:cNvCxnSpPr>
          <p:nvPr/>
        </p:nvCxnSpPr>
        <p:spPr>
          <a:xfrm flipV="1">
            <a:off x="3432578" y="1825751"/>
            <a:ext cx="4731026" cy="9938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B85C48C-D9B9-7945-9A8A-DC70487387ED}"/>
              </a:ext>
            </a:extLst>
          </p:cNvPr>
          <p:cNvSpPr txBox="1"/>
          <p:nvPr/>
        </p:nvSpPr>
        <p:spPr>
          <a:xfrm>
            <a:off x="3468079" y="1028031"/>
            <a:ext cx="6335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dirty="0">
                <a:latin typeface="FoundationRegular" pitchFamily="2" charset="0"/>
              </a:rPr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F5128A-5E1B-4C4E-AB92-DDC2984C9410}"/>
              </a:ext>
            </a:extLst>
          </p:cNvPr>
          <p:cNvSpPr txBox="1"/>
          <p:nvPr/>
        </p:nvSpPr>
        <p:spPr>
          <a:xfrm>
            <a:off x="3923399" y="923217"/>
            <a:ext cx="4667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dirty="0">
                <a:latin typeface="FoundationRegular" pitchFamily="2" charset="0"/>
              </a:rPr>
              <a:t>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E8418A-2B5E-E346-A8A8-4378CDE78C6E}"/>
              </a:ext>
            </a:extLst>
          </p:cNvPr>
          <p:cNvSpPr txBox="1"/>
          <p:nvPr/>
        </p:nvSpPr>
        <p:spPr>
          <a:xfrm>
            <a:off x="4232558" y="1345913"/>
            <a:ext cx="4411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dirty="0">
                <a:latin typeface="FoundationRegular" pitchFamily="2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161724-D795-4244-BEB5-C8FB25CD8170}"/>
              </a:ext>
            </a:extLst>
          </p:cNvPr>
          <p:cNvSpPr txBox="1"/>
          <p:nvPr/>
        </p:nvSpPr>
        <p:spPr>
          <a:xfrm>
            <a:off x="5595190" y="1028031"/>
            <a:ext cx="4892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dirty="0">
                <a:latin typeface="FoundationRegular" pitchFamily="2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DAA4BA-85E0-6848-B23E-38CCAD664929}"/>
              </a:ext>
            </a:extLst>
          </p:cNvPr>
          <p:cNvSpPr txBox="1"/>
          <p:nvPr/>
        </p:nvSpPr>
        <p:spPr>
          <a:xfrm>
            <a:off x="6017061" y="1327857"/>
            <a:ext cx="397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dirty="0">
                <a:latin typeface="FoundationRegular" pitchFamily="2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DC9AAF-F963-1444-B14E-2FB0D972045D}"/>
              </a:ext>
            </a:extLst>
          </p:cNvPr>
          <p:cNvSpPr txBox="1"/>
          <p:nvPr/>
        </p:nvSpPr>
        <p:spPr>
          <a:xfrm>
            <a:off x="5282741" y="923216"/>
            <a:ext cx="4555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dirty="0">
                <a:latin typeface="FoundationRegular" pitchFamily="2" charset="0"/>
              </a:rPr>
              <a:t>c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A6A2237-6000-B741-934A-C180922A0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608" y="2809020"/>
            <a:ext cx="5486400" cy="1524000"/>
          </a:xfrm>
          <a:prstGeom prst="rect">
            <a:avLst/>
          </a:prstGeom>
        </p:spPr>
      </p:pic>
      <p:sp>
        <p:nvSpPr>
          <p:cNvPr id="31" name="Freeform 30">
            <a:extLst>
              <a:ext uri="{FF2B5EF4-FFF2-40B4-BE49-F238E27FC236}">
                <a16:creationId xmlns:a16="http://schemas.microsoft.com/office/drawing/2014/main" id="{4966247B-847C-3E4C-B51B-163093445E15}"/>
              </a:ext>
            </a:extLst>
          </p:cNvPr>
          <p:cNvSpPr/>
          <p:nvPr/>
        </p:nvSpPr>
        <p:spPr>
          <a:xfrm>
            <a:off x="3901440" y="3755136"/>
            <a:ext cx="341378" cy="158496"/>
          </a:xfrm>
          <a:custGeom>
            <a:avLst/>
            <a:gdLst>
              <a:gd name="connsiteX0" fmla="*/ 0 w 341378"/>
              <a:gd name="connsiteY0" fmla="*/ 146304 h 158496"/>
              <a:gd name="connsiteX1" fmla="*/ 24384 w 341378"/>
              <a:gd name="connsiteY1" fmla="*/ 85344 h 158496"/>
              <a:gd name="connsiteX2" fmla="*/ 48768 w 341378"/>
              <a:gd name="connsiteY2" fmla="*/ 48768 h 158496"/>
              <a:gd name="connsiteX3" fmla="*/ 134112 w 341378"/>
              <a:gd name="connsiteY3" fmla="*/ 12192 h 158496"/>
              <a:gd name="connsiteX4" fmla="*/ 207264 w 341378"/>
              <a:gd name="connsiteY4" fmla="*/ 0 h 158496"/>
              <a:gd name="connsiteX5" fmla="*/ 304800 w 341378"/>
              <a:gd name="connsiteY5" fmla="*/ 12192 h 158496"/>
              <a:gd name="connsiteX6" fmla="*/ 329184 w 341378"/>
              <a:gd name="connsiteY6" fmla="*/ 48768 h 158496"/>
              <a:gd name="connsiteX7" fmla="*/ 341376 w 341378"/>
              <a:gd name="connsiteY7" fmla="*/ 158496 h 15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378" h="158496">
                <a:moveTo>
                  <a:pt x="0" y="146304"/>
                </a:moveTo>
                <a:cubicBezTo>
                  <a:pt x="8128" y="125984"/>
                  <a:pt x="14597" y="104919"/>
                  <a:pt x="24384" y="85344"/>
                </a:cubicBezTo>
                <a:cubicBezTo>
                  <a:pt x="30937" y="72238"/>
                  <a:pt x="38407" y="59129"/>
                  <a:pt x="48768" y="48768"/>
                </a:cubicBezTo>
                <a:cubicBezTo>
                  <a:pt x="74795" y="22741"/>
                  <a:pt x="99136" y="19187"/>
                  <a:pt x="134112" y="12192"/>
                </a:cubicBezTo>
                <a:cubicBezTo>
                  <a:pt x="158352" y="7344"/>
                  <a:pt x="182880" y="4064"/>
                  <a:pt x="207264" y="0"/>
                </a:cubicBezTo>
                <a:cubicBezTo>
                  <a:pt x="239776" y="4064"/>
                  <a:pt x="274378" y="23"/>
                  <a:pt x="304800" y="12192"/>
                </a:cubicBezTo>
                <a:cubicBezTo>
                  <a:pt x="318405" y="17634"/>
                  <a:pt x="325329" y="34631"/>
                  <a:pt x="329184" y="48768"/>
                </a:cubicBezTo>
                <a:cubicBezTo>
                  <a:pt x="341880" y="95320"/>
                  <a:pt x="341376" y="120363"/>
                  <a:pt x="341376" y="158496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27AD320B-E3D5-754D-AC84-0ABD805BBE75}"/>
              </a:ext>
            </a:extLst>
          </p:cNvPr>
          <p:cNvSpPr/>
          <p:nvPr/>
        </p:nvSpPr>
        <p:spPr>
          <a:xfrm>
            <a:off x="5282741" y="3739278"/>
            <a:ext cx="341378" cy="158496"/>
          </a:xfrm>
          <a:custGeom>
            <a:avLst/>
            <a:gdLst>
              <a:gd name="connsiteX0" fmla="*/ 0 w 341378"/>
              <a:gd name="connsiteY0" fmla="*/ 146304 h 158496"/>
              <a:gd name="connsiteX1" fmla="*/ 24384 w 341378"/>
              <a:gd name="connsiteY1" fmla="*/ 85344 h 158496"/>
              <a:gd name="connsiteX2" fmla="*/ 48768 w 341378"/>
              <a:gd name="connsiteY2" fmla="*/ 48768 h 158496"/>
              <a:gd name="connsiteX3" fmla="*/ 134112 w 341378"/>
              <a:gd name="connsiteY3" fmla="*/ 12192 h 158496"/>
              <a:gd name="connsiteX4" fmla="*/ 207264 w 341378"/>
              <a:gd name="connsiteY4" fmla="*/ 0 h 158496"/>
              <a:gd name="connsiteX5" fmla="*/ 304800 w 341378"/>
              <a:gd name="connsiteY5" fmla="*/ 12192 h 158496"/>
              <a:gd name="connsiteX6" fmla="*/ 329184 w 341378"/>
              <a:gd name="connsiteY6" fmla="*/ 48768 h 158496"/>
              <a:gd name="connsiteX7" fmla="*/ 341376 w 341378"/>
              <a:gd name="connsiteY7" fmla="*/ 158496 h 15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378" h="158496">
                <a:moveTo>
                  <a:pt x="0" y="146304"/>
                </a:moveTo>
                <a:cubicBezTo>
                  <a:pt x="8128" y="125984"/>
                  <a:pt x="14597" y="104919"/>
                  <a:pt x="24384" y="85344"/>
                </a:cubicBezTo>
                <a:cubicBezTo>
                  <a:pt x="30937" y="72238"/>
                  <a:pt x="38407" y="59129"/>
                  <a:pt x="48768" y="48768"/>
                </a:cubicBezTo>
                <a:cubicBezTo>
                  <a:pt x="74795" y="22741"/>
                  <a:pt x="99136" y="19187"/>
                  <a:pt x="134112" y="12192"/>
                </a:cubicBezTo>
                <a:cubicBezTo>
                  <a:pt x="158352" y="7344"/>
                  <a:pt x="182880" y="4064"/>
                  <a:pt x="207264" y="0"/>
                </a:cubicBezTo>
                <a:cubicBezTo>
                  <a:pt x="239776" y="4064"/>
                  <a:pt x="274378" y="23"/>
                  <a:pt x="304800" y="12192"/>
                </a:cubicBezTo>
                <a:cubicBezTo>
                  <a:pt x="318405" y="17634"/>
                  <a:pt x="325329" y="34631"/>
                  <a:pt x="329184" y="48768"/>
                </a:cubicBezTo>
                <a:cubicBezTo>
                  <a:pt x="341880" y="95320"/>
                  <a:pt x="341376" y="120363"/>
                  <a:pt x="341376" y="158496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4E8B8B96-0012-5E4C-8AF0-B40A5FD081B9}"/>
              </a:ext>
            </a:extLst>
          </p:cNvPr>
          <p:cNvSpPr/>
          <p:nvPr/>
        </p:nvSpPr>
        <p:spPr>
          <a:xfrm>
            <a:off x="4023360" y="4035520"/>
            <a:ext cx="589599" cy="195104"/>
          </a:xfrm>
          <a:custGeom>
            <a:avLst/>
            <a:gdLst>
              <a:gd name="connsiteX0" fmla="*/ 365760 w 589599"/>
              <a:gd name="connsiteY0" fmla="*/ 32 h 195104"/>
              <a:gd name="connsiteX1" fmla="*/ 219456 w 589599"/>
              <a:gd name="connsiteY1" fmla="*/ 36608 h 195104"/>
              <a:gd name="connsiteX2" fmla="*/ 60960 w 589599"/>
              <a:gd name="connsiteY2" fmla="*/ 48800 h 195104"/>
              <a:gd name="connsiteX3" fmla="*/ 134112 w 589599"/>
              <a:gd name="connsiteY3" fmla="*/ 60992 h 195104"/>
              <a:gd name="connsiteX4" fmla="*/ 426720 w 589599"/>
              <a:gd name="connsiteY4" fmla="*/ 85376 h 195104"/>
              <a:gd name="connsiteX5" fmla="*/ 365760 w 589599"/>
              <a:gd name="connsiteY5" fmla="*/ 97568 h 195104"/>
              <a:gd name="connsiteX6" fmla="*/ 158496 w 589599"/>
              <a:gd name="connsiteY6" fmla="*/ 121952 h 195104"/>
              <a:gd name="connsiteX7" fmla="*/ 109728 w 589599"/>
              <a:gd name="connsiteY7" fmla="*/ 134144 h 195104"/>
              <a:gd name="connsiteX8" fmla="*/ 36576 w 589599"/>
              <a:gd name="connsiteY8" fmla="*/ 146336 h 195104"/>
              <a:gd name="connsiteX9" fmla="*/ 0 w 589599"/>
              <a:gd name="connsiteY9" fmla="*/ 158528 h 195104"/>
              <a:gd name="connsiteX10" fmla="*/ 36576 w 589599"/>
              <a:gd name="connsiteY10" fmla="*/ 170720 h 195104"/>
              <a:gd name="connsiteX11" fmla="*/ 377952 w 589599"/>
              <a:gd name="connsiteY11" fmla="*/ 195104 h 195104"/>
              <a:gd name="connsiteX12" fmla="*/ 585216 w 589599"/>
              <a:gd name="connsiteY12" fmla="*/ 182912 h 195104"/>
              <a:gd name="connsiteX13" fmla="*/ 524256 w 589599"/>
              <a:gd name="connsiteY13" fmla="*/ 158528 h 195104"/>
              <a:gd name="connsiteX14" fmla="*/ 353568 w 589599"/>
              <a:gd name="connsiteY14" fmla="*/ 134144 h 195104"/>
              <a:gd name="connsiteX15" fmla="*/ 292608 w 589599"/>
              <a:gd name="connsiteY15" fmla="*/ 121952 h 195104"/>
              <a:gd name="connsiteX16" fmla="*/ 207264 w 589599"/>
              <a:gd name="connsiteY16" fmla="*/ 109760 h 195104"/>
              <a:gd name="connsiteX17" fmla="*/ 292608 w 589599"/>
              <a:gd name="connsiteY17" fmla="*/ 73184 h 195104"/>
              <a:gd name="connsiteX18" fmla="*/ 353568 w 589599"/>
              <a:gd name="connsiteY18" fmla="*/ 60992 h 195104"/>
              <a:gd name="connsiteX19" fmla="*/ 451104 w 589599"/>
              <a:gd name="connsiteY19" fmla="*/ 24416 h 195104"/>
              <a:gd name="connsiteX20" fmla="*/ 487680 w 589599"/>
              <a:gd name="connsiteY20" fmla="*/ 12224 h 195104"/>
              <a:gd name="connsiteX21" fmla="*/ 463296 w 589599"/>
              <a:gd name="connsiteY21" fmla="*/ 32 h 19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9599" h="195104">
                <a:moveTo>
                  <a:pt x="365760" y="32"/>
                </a:moveTo>
                <a:cubicBezTo>
                  <a:pt x="500010" y="22407"/>
                  <a:pt x="497730" y="15202"/>
                  <a:pt x="219456" y="36608"/>
                </a:cubicBezTo>
                <a:lnTo>
                  <a:pt x="60960" y="48800"/>
                </a:lnTo>
                <a:cubicBezTo>
                  <a:pt x="85344" y="52864"/>
                  <a:pt x="109514" y="58532"/>
                  <a:pt x="134112" y="60992"/>
                </a:cubicBezTo>
                <a:cubicBezTo>
                  <a:pt x="231500" y="70731"/>
                  <a:pt x="426720" y="85376"/>
                  <a:pt x="426720" y="85376"/>
                </a:cubicBezTo>
                <a:cubicBezTo>
                  <a:pt x="406400" y="89440"/>
                  <a:pt x="386241" y="94417"/>
                  <a:pt x="365760" y="97568"/>
                </a:cubicBezTo>
                <a:cubicBezTo>
                  <a:pt x="322193" y="104271"/>
                  <a:pt x="199157" y="117434"/>
                  <a:pt x="158496" y="121952"/>
                </a:cubicBezTo>
                <a:cubicBezTo>
                  <a:pt x="142240" y="126016"/>
                  <a:pt x="126159" y="130858"/>
                  <a:pt x="109728" y="134144"/>
                </a:cubicBezTo>
                <a:cubicBezTo>
                  <a:pt x="85488" y="138992"/>
                  <a:pt x="60708" y="140973"/>
                  <a:pt x="36576" y="146336"/>
                </a:cubicBezTo>
                <a:cubicBezTo>
                  <a:pt x="24031" y="149124"/>
                  <a:pt x="12192" y="154464"/>
                  <a:pt x="0" y="158528"/>
                </a:cubicBezTo>
                <a:cubicBezTo>
                  <a:pt x="12192" y="162592"/>
                  <a:pt x="24031" y="167932"/>
                  <a:pt x="36576" y="170720"/>
                </a:cubicBezTo>
                <a:cubicBezTo>
                  <a:pt x="147274" y="195320"/>
                  <a:pt x="268726" y="190139"/>
                  <a:pt x="377952" y="195104"/>
                </a:cubicBezTo>
                <a:cubicBezTo>
                  <a:pt x="447040" y="191040"/>
                  <a:pt x="518075" y="199697"/>
                  <a:pt x="585216" y="182912"/>
                </a:cubicBezTo>
                <a:cubicBezTo>
                  <a:pt x="606448" y="177604"/>
                  <a:pt x="544748" y="166212"/>
                  <a:pt x="524256" y="158528"/>
                </a:cubicBezTo>
                <a:cubicBezTo>
                  <a:pt x="456705" y="133197"/>
                  <a:pt x="459926" y="143813"/>
                  <a:pt x="353568" y="134144"/>
                </a:cubicBezTo>
                <a:cubicBezTo>
                  <a:pt x="333248" y="130080"/>
                  <a:pt x="313048" y="125359"/>
                  <a:pt x="292608" y="121952"/>
                </a:cubicBezTo>
                <a:cubicBezTo>
                  <a:pt x="264262" y="117228"/>
                  <a:pt x="227584" y="130080"/>
                  <a:pt x="207264" y="109760"/>
                </a:cubicBezTo>
                <a:cubicBezTo>
                  <a:pt x="200285" y="102781"/>
                  <a:pt x="286337" y="74752"/>
                  <a:pt x="292608" y="73184"/>
                </a:cubicBezTo>
                <a:cubicBezTo>
                  <a:pt x="312712" y="68158"/>
                  <a:pt x="333464" y="66018"/>
                  <a:pt x="353568" y="60992"/>
                </a:cubicBezTo>
                <a:cubicBezTo>
                  <a:pt x="381242" y="54074"/>
                  <a:pt x="428729" y="32807"/>
                  <a:pt x="451104" y="24416"/>
                </a:cubicBezTo>
                <a:cubicBezTo>
                  <a:pt x="463137" y="19904"/>
                  <a:pt x="475488" y="16288"/>
                  <a:pt x="487680" y="12224"/>
                </a:cubicBezTo>
                <a:cubicBezTo>
                  <a:pt x="447249" y="-1253"/>
                  <a:pt x="438253" y="32"/>
                  <a:pt x="463296" y="32"/>
                </a:cubicBezTo>
              </a:path>
            </a:pathLst>
          </a:custGeom>
          <a:noFill/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2F1CF-B667-674C-AD8F-831BB200C855}"/>
              </a:ext>
            </a:extLst>
          </p:cNvPr>
          <p:cNvSpPr/>
          <p:nvPr/>
        </p:nvSpPr>
        <p:spPr>
          <a:xfrm>
            <a:off x="5921194" y="3957482"/>
            <a:ext cx="589599" cy="195104"/>
          </a:xfrm>
          <a:custGeom>
            <a:avLst/>
            <a:gdLst>
              <a:gd name="connsiteX0" fmla="*/ 365760 w 589599"/>
              <a:gd name="connsiteY0" fmla="*/ 32 h 195104"/>
              <a:gd name="connsiteX1" fmla="*/ 219456 w 589599"/>
              <a:gd name="connsiteY1" fmla="*/ 36608 h 195104"/>
              <a:gd name="connsiteX2" fmla="*/ 60960 w 589599"/>
              <a:gd name="connsiteY2" fmla="*/ 48800 h 195104"/>
              <a:gd name="connsiteX3" fmla="*/ 134112 w 589599"/>
              <a:gd name="connsiteY3" fmla="*/ 60992 h 195104"/>
              <a:gd name="connsiteX4" fmla="*/ 426720 w 589599"/>
              <a:gd name="connsiteY4" fmla="*/ 85376 h 195104"/>
              <a:gd name="connsiteX5" fmla="*/ 365760 w 589599"/>
              <a:gd name="connsiteY5" fmla="*/ 97568 h 195104"/>
              <a:gd name="connsiteX6" fmla="*/ 158496 w 589599"/>
              <a:gd name="connsiteY6" fmla="*/ 121952 h 195104"/>
              <a:gd name="connsiteX7" fmla="*/ 109728 w 589599"/>
              <a:gd name="connsiteY7" fmla="*/ 134144 h 195104"/>
              <a:gd name="connsiteX8" fmla="*/ 36576 w 589599"/>
              <a:gd name="connsiteY8" fmla="*/ 146336 h 195104"/>
              <a:gd name="connsiteX9" fmla="*/ 0 w 589599"/>
              <a:gd name="connsiteY9" fmla="*/ 158528 h 195104"/>
              <a:gd name="connsiteX10" fmla="*/ 36576 w 589599"/>
              <a:gd name="connsiteY10" fmla="*/ 170720 h 195104"/>
              <a:gd name="connsiteX11" fmla="*/ 377952 w 589599"/>
              <a:gd name="connsiteY11" fmla="*/ 195104 h 195104"/>
              <a:gd name="connsiteX12" fmla="*/ 585216 w 589599"/>
              <a:gd name="connsiteY12" fmla="*/ 182912 h 195104"/>
              <a:gd name="connsiteX13" fmla="*/ 524256 w 589599"/>
              <a:gd name="connsiteY13" fmla="*/ 158528 h 195104"/>
              <a:gd name="connsiteX14" fmla="*/ 353568 w 589599"/>
              <a:gd name="connsiteY14" fmla="*/ 134144 h 195104"/>
              <a:gd name="connsiteX15" fmla="*/ 292608 w 589599"/>
              <a:gd name="connsiteY15" fmla="*/ 121952 h 195104"/>
              <a:gd name="connsiteX16" fmla="*/ 207264 w 589599"/>
              <a:gd name="connsiteY16" fmla="*/ 109760 h 195104"/>
              <a:gd name="connsiteX17" fmla="*/ 292608 w 589599"/>
              <a:gd name="connsiteY17" fmla="*/ 73184 h 195104"/>
              <a:gd name="connsiteX18" fmla="*/ 353568 w 589599"/>
              <a:gd name="connsiteY18" fmla="*/ 60992 h 195104"/>
              <a:gd name="connsiteX19" fmla="*/ 451104 w 589599"/>
              <a:gd name="connsiteY19" fmla="*/ 24416 h 195104"/>
              <a:gd name="connsiteX20" fmla="*/ 487680 w 589599"/>
              <a:gd name="connsiteY20" fmla="*/ 12224 h 195104"/>
              <a:gd name="connsiteX21" fmla="*/ 463296 w 589599"/>
              <a:gd name="connsiteY21" fmla="*/ 32 h 19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9599" h="195104">
                <a:moveTo>
                  <a:pt x="365760" y="32"/>
                </a:moveTo>
                <a:cubicBezTo>
                  <a:pt x="500010" y="22407"/>
                  <a:pt x="497730" y="15202"/>
                  <a:pt x="219456" y="36608"/>
                </a:cubicBezTo>
                <a:lnTo>
                  <a:pt x="60960" y="48800"/>
                </a:lnTo>
                <a:cubicBezTo>
                  <a:pt x="85344" y="52864"/>
                  <a:pt x="109514" y="58532"/>
                  <a:pt x="134112" y="60992"/>
                </a:cubicBezTo>
                <a:cubicBezTo>
                  <a:pt x="231500" y="70731"/>
                  <a:pt x="426720" y="85376"/>
                  <a:pt x="426720" y="85376"/>
                </a:cubicBezTo>
                <a:cubicBezTo>
                  <a:pt x="406400" y="89440"/>
                  <a:pt x="386241" y="94417"/>
                  <a:pt x="365760" y="97568"/>
                </a:cubicBezTo>
                <a:cubicBezTo>
                  <a:pt x="322193" y="104271"/>
                  <a:pt x="199157" y="117434"/>
                  <a:pt x="158496" y="121952"/>
                </a:cubicBezTo>
                <a:cubicBezTo>
                  <a:pt x="142240" y="126016"/>
                  <a:pt x="126159" y="130858"/>
                  <a:pt x="109728" y="134144"/>
                </a:cubicBezTo>
                <a:cubicBezTo>
                  <a:pt x="85488" y="138992"/>
                  <a:pt x="60708" y="140973"/>
                  <a:pt x="36576" y="146336"/>
                </a:cubicBezTo>
                <a:cubicBezTo>
                  <a:pt x="24031" y="149124"/>
                  <a:pt x="12192" y="154464"/>
                  <a:pt x="0" y="158528"/>
                </a:cubicBezTo>
                <a:cubicBezTo>
                  <a:pt x="12192" y="162592"/>
                  <a:pt x="24031" y="167932"/>
                  <a:pt x="36576" y="170720"/>
                </a:cubicBezTo>
                <a:cubicBezTo>
                  <a:pt x="147274" y="195320"/>
                  <a:pt x="268726" y="190139"/>
                  <a:pt x="377952" y="195104"/>
                </a:cubicBezTo>
                <a:cubicBezTo>
                  <a:pt x="447040" y="191040"/>
                  <a:pt x="518075" y="199697"/>
                  <a:pt x="585216" y="182912"/>
                </a:cubicBezTo>
                <a:cubicBezTo>
                  <a:pt x="606448" y="177604"/>
                  <a:pt x="544748" y="166212"/>
                  <a:pt x="524256" y="158528"/>
                </a:cubicBezTo>
                <a:cubicBezTo>
                  <a:pt x="456705" y="133197"/>
                  <a:pt x="459926" y="143813"/>
                  <a:pt x="353568" y="134144"/>
                </a:cubicBezTo>
                <a:cubicBezTo>
                  <a:pt x="333248" y="130080"/>
                  <a:pt x="313048" y="125359"/>
                  <a:pt x="292608" y="121952"/>
                </a:cubicBezTo>
                <a:cubicBezTo>
                  <a:pt x="264262" y="117228"/>
                  <a:pt x="227584" y="130080"/>
                  <a:pt x="207264" y="109760"/>
                </a:cubicBezTo>
                <a:cubicBezTo>
                  <a:pt x="200285" y="102781"/>
                  <a:pt x="286337" y="74752"/>
                  <a:pt x="292608" y="73184"/>
                </a:cubicBezTo>
                <a:cubicBezTo>
                  <a:pt x="312712" y="68158"/>
                  <a:pt x="333464" y="66018"/>
                  <a:pt x="353568" y="60992"/>
                </a:cubicBezTo>
                <a:cubicBezTo>
                  <a:pt x="381242" y="54074"/>
                  <a:pt x="428729" y="32807"/>
                  <a:pt x="451104" y="24416"/>
                </a:cubicBezTo>
                <a:cubicBezTo>
                  <a:pt x="463137" y="19904"/>
                  <a:pt x="475488" y="16288"/>
                  <a:pt x="487680" y="12224"/>
                </a:cubicBezTo>
                <a:cubicBezTo>
                  <a:pt x="447249" y="-1253"/>
                  <a:pt x="438253" y="32"/>
                  <a:pt x="463296" y="32"/>
                </a:cubicBezTo>
              </a:path>
            </a:pathLst>
          </a:custGeom>
          <a:noFill/>
          <a:ln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E9B0D8C-5C9B-F343-980D-FDF1FD11304D}"/>
              </a:ext>
            </a:extLst>
          </p:cNvPr>
          <p:cNvCxnSpPr>
            <a:cxnSpLocks/>
          </p:cNvCxnSpPr>
          <p:nvPr/>
        </p:nvCxnSpPr>
        <p:spPr>
          <a:xfrm>
            <a:off x="3245846" y="5816377"/>
            <a:ext cx="4917758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C712866-A550-4D45-93AB-973428995F27}"/>
              </a:ext>
            </a:extLst>
          </p:cNvPr>
          <p:cNvSpPr txBox="1"/>
          <p:nvPr/>
        </p:nvSpPr>
        <p:spPr>
          <a:xfrm>
            <a:off x="3484270" y="5010928"/>
            <a:ext cx="24577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dirty="0">
                <a:latin typeface="FoundationRegular" pitchFamily="2" charset="0"/>
              </a:rPr>
              <a:t>The cat</a:t>
            </a:r>
          </a:p>
        </p:txBody>
      </p:sp>
    </p:spTree>
    <p:extLst>
      <p:ext uri="{BB962C8B-B14F-4D97-AF65-F5344CB8AC3E}">
        <p14:creationId xmlns:p14="http://schemas.microsoft.com/office/powerpoint/2010/main" val="4251501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76825-8F19-E949-BE31-31F8F8688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2D1D6-74BC-C145-98D1-1B4A95BD3CFA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Spaceman </a:t>
            </a:r>
          </a:p>
          <a:p>
            <a:r>
              <a:rPr lang="en-US" sz="3200" dirty="0">
                <a:solidFill>
                  <a:schemeClr val="bg1"/>
                </a:solidFill>
              </a:rPr>
              <a:t>Finger spacing </a:t>
            </a:r>
          </a:p>
          <a:p>
            <a:r>
              <a:rPr lang="en-US" sz="3200" dirty="0">
                <a:solidFill>
                  <a:schemeClr val="bg1"/>
                </a:solidFill>
              </a:rPr>
              <a:t>Stickers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1438B-9212-6D49-9125-20D77796D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543" y="3675888"/>
            <a:ext cx="2724912" cy="272491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3FFFE7-C91B-B044-95FE-0F973420039C}"/>
              </a:ext>
            </a:extLst>
          </p:cNvPr>
          <p:cNvSpPr txBox="1"/>
          <p:nvPr/>
        </p:nvSpPr>
        <p:spPr>
          <a:xfrm>
            <a:off x="11777472" y="640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94FC5-051A-5A46-9F84-161AFEF72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630" y="4040542"/>
            <a:ext cx="3194304" cy="239572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049620-81D5-BF4F-878B-1C758A781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286" y="2379411"/>
            <a:ext cx="5715000" cy="7747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72871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730D-9582-F545-BF0A-35AAB96E1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558801"/>
            <a:ext cx="10572000" cy="3861398"/>
          </a:xfrm>
        </p:spPr>
        <p:txBody>
          <a:bodyPr/>
          <a:lstStyle/>
          <a:p>
            <a:r>
              <a:rPr lang="en-US" sz="5000" dirty="0"/>
              <a:t>Thank you</a:t>
            </a:r>
            <a:r>
              <a:rPr lang="en-US" sz="5000" dirty="0">
                <a:sym typeface="Wingdings" pitchFamily="2" charset="2"/>
              </a:rPr>
              <a:t>!</a:t>
            </a:r>
            <a:br>
              <a:rPr lang="en-US" sz="3600" dirty="0">
                <a:sym typeface="Wingdings" pitchFamily="2" charset="2"/>
              </a:rPr>
            </a:br>
            <a:br>
              <a:rPr lang="en-US" sz="3600" dirty="0">
                <a:sym typeface="Wingdings" pitchFamily="2" charset="2"/>
              </a:rPr>
            </a:br>
            <a:r>
              <a:rPr lang="en-US" sz="3600" dirty="0">
                <a:sym typeface="Wingdings" pitchFamily="2" charset="2"/>
              </a:rPr>
              <a:t>Session 4: Self-care skills &amp; eating challenges</a:t>
            </a:r>
            <a:br>
              <a:rPr lang="en-US" sz="3600" b="0" dirty="0">
                <a:sym typeface="Wingdings" pitchFamily="2" charset="2"/>
              </a:rPr>
            </a:br>
            <a:r>
              <a:rPr lang="en-US" sz="3600" b="0" dirty="0">
                <a:sym typeface="Wingdings" pitchFamily="2" charset="2"/>
              </a:rPr>
              <a:t>Tuesday 11</a:t>
            </a:r>
            <a:r>
              <a:rPr lang="en-US" sz="3600" b="0" baseline="30000" dirty="0">
                <a:sym typeface="Wingdings" pitchFamily="2" charset="2"/>
              </a:rPr>
              <a:t>th</a:t>
            </a:r>
            <a:r>
              <a:rPr lang="en-US" sz="3600" b="0" dirty="0">
                <a:sym typeface="Wingdings" pitchFamily="2" charset="2"/>
              </a:rPr>
              <a:t> of August @ 7:30p.m.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C7DB5-0AE6-3B44-8147-C558990D6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4001" y="5458647"/>
            <a:ext cx="10572000" cy="43497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Presented by Hazel Mujdeci: Peadiatric OT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B6622-3266-9C4C-8E3C-A68D24695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601" y="5284021"/>
            <a:ext cx="3073400" cy="12192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22068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672B8-7F18-6E44-9555-0E1213F55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Pencil Grasp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1AEF81-FE83-784C-9537-4D120FFD3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1823" y="3821176"/>
            <a:ext cx="6502400" cy="2768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BA986-9E20-4A40-B3D7-DE0044418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823" y="2338832"/>
            <a:ext cx="6502400" cy="117271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0456F8-E1D0-BA48-BA45-E9373D11BD29}"/>
              </a:ext>
            </a:extLst>
          </p:cNvPr>
          <p:cNvSpPr txBox="1"/>
          <p:nvPr/>
        </p:nvSpPr>
        <p:spPr>
          <a:xfrm>
            <a:off x="365760" y="2338832"/>
            <a:ext cx="44500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How to help hold our pencil correctly</a:t>
            </a:r>
            <a:br>
              <a:rPr lang="en-US" sz="2800" dirty="0">
                <a:solidFill>
                  <a:schemeClr val="accent1"/>
                </a:solidFill>
              </a:rPr>
            </a:br>
            <a:endParaRPr lang="en-US" sz="28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Pinch and pop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Pom pom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Elastic band</a:t>
            </a:r>
          </a:p>
        </p:txBody>
      </p:sp>
    </p:spTree>
    <p:extLst>
      <p:ext uri="{BB962C8B-B14F-4D97-AF65-F5344CB8AC3E}">
        <p14:creationId xmlns:p14="http://schemas.microsoft.com/office/powerpoint/2010/main" val="3383599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636A6-D3C7-C148-9606-631CD44F4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Pencil Pressure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BEC56-F50B-6843-AE4F-F7EFACA4C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999" y="2894203"/>
            <a:ext cx="5189857" cy="576262"/>
          </a:xfrm>
        </p:spPr>
        <p:txBody>
          <a:bodyPr/>
          <a:lstStyle/>
          <a:p>
            <a:r>
              <a:rPr lang="en-US" dirty="0"/>
              <a:t>Too Light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0D4739-94E6-3E4F-87EC-4EAA66931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0000" y="3748087"/>
            <a:ext cx="5189856" cy="3109913"/>
          </a:xfrm>
        </p:spPr>
        <p:txBody>
          <a:bodyPr/>
          <a:lstStyle/>
          <a:p>
            <a:r>
              <a:rPr lang="en-US" dirty="0"/>
              <a:t>Strengthening our hand muscles </a:t>
            </a:r>
          </a:p>
          <a:p>
            <a:r>
              <a:rPr lang="en-US" dirty="0"/>
              <a:t>Write with mechanical pencil (pacer)</a:t>
            </a:r>
          </a:p>
          <a:p>
            <a:r>
              <a:rPr lang="en-US" dirty="0"/>
              <a:t>Batteries sticky taped to end of pencil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3812D-982A-CF4A-9406-1D4B563E8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7414" y="2894203"/>
            <a:ext cx="5194583" cy="576262"/>
          </a:xfrm>
        </p:spPr>
        <p:txBody>
          <a:bodyPr/>
          <a:lstStyle/>
          <a:p>
            <a:r>
              <a:rPr lang="en-US" dirty="0"/>
              <a:t>Too Hard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AFF50B-A12D-7B47-8833-718D4EF4C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7414" y="3748086"/>
            <a:ext cx="5194583" cy="3109913"/>
          </a:xfrm>
        </p:spPr>
        <p:txBody>
          <a:bodyPr/>
          <a:lstStyle/>
          <a:p>
            <a:r>
              <a:rPr lang="en-US" dirty="0"/>
              <a:t>Strengthening our hand muscles </a:t>
            </a:r>
          </a:p>
          <a:p>
            <a:r>
              <a:rPr lang="en-US" dirty="0"/>
              <a:t>Place paper on aluminum foil</a:t>
            </a:r>
          </a:p>
          <a:p>
            <a:r>
              <a:rPr lang="en-US" dirty="0"/>
              <a:t>Place paper on mouse pad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D208C-299F-7842-A2D9-F11565134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408" y="447188"/>
            <a:ext cx="2032946" cy="230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63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B9775-5ACF-9844-9D55-E16E8660A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Finger warm-ups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A04D0-6E71-1141-989E-D9EFFDCB8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Thumb taps </a:t>
            </a:r>
          </a:p>
          <a:p>
            <a:r>
              <a:rPr lang="en-US" sz="2800" dirty="0"/>
              <a:t>Pencil twirling</a:t>
            </a:r>
          </a:p>
          <a:p>
            <a:r>
              <a:rPr lang="en-US" sz="2800" dirty="0"/>
              <a:t>Pencil worms  </a:t>
            </a:r>
          </a:p>
          <a:p>
            <a:r>
              <a:rPr lang="en-US" sz="2800" dirty="0"/>
              <a:t>Putty / play-dough </a:t>
            </a:r>
          </a:p>
          <a:p>
            <a:r>
              <a:rPr lang="en-US" sz="2800" dirty="0"/>
              <a:t>Hole punching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4DB3E-60E2-5A47-88C0-797D55D0E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9860" y="2504334"/>
            <a:ext cx="1627843" cy="227898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E3C6EC-4E48-C243-B4B7-1445A1857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607" y="2495602"/>
            <a:ext cx="3780337" cy="17145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423077-55F4-8343-9F1F-95F70A115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6233" y="5147186"/>
            <a:ext cx="2541470" cy="142322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0EBAC-8FFB-7947-93D3-9AE341186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607" y="4921187"/>
            <a:ext cx="2309633" cy="164922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16331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7DDF6-BB59-374A-9CCF-AC1AC9326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01" y="0"/>
            <a:ext cx="9819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22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CEF9A-CAD6-1C4A-B114-9711467AD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70" y="0"/>
            <a:ext cx="10169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42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2DCB2D-5623-BF40-ADF5-850A9827E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0"/>
            <a:ext cx="995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88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E4460F-6382-2E4C-B1CE-F5C297B3B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905" y="0"/>
            <a:ext cx="981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45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CD8C1A-0A3F-A549-AE08-69C97229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636" y="2723720"/>
            <a:ext cx="8972804" cy="1356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9149F6-619F-E648-A9C4-1F42DA32EEAC}"/>
              </a:ext>
            </a:extLst>
          </p:cNvPr>
          <p:cNvSpPr/>
          <p:nvPr/>
        </p:nvSpPr>
        <p:spPr>
          <a:xfrm>
            <a:off x="3929287" y="516743"/>
            <a:ext cx="4687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Sky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Grass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452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0F08C7-AE5F-9A4E-8DBB-C9B246EFB14D}"/>
              </a:ext>
            </a:extLst>
          </p:cNvPr>
          <p:cNvSpPr txBox="1"/>
          <p:nvPr/>
        </p:nvSpPr>
        <p:spPr>
          <a:xfrm>
            <a:off x="1786636" y="2586452"/>
            <a:ext cx="98267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  <a:latin typeface="FoundationRegular" pitchFamily="2" charset="0"/>
              </a:rPr>
              <a:t>The cat was sleeping</a:t>
            </a:r>
            <a:r>
              <a:rPr lang="en-US" sz="9600" dirty="0">
                <a:solidFill>
                  <a:schemeClr val="bg1"/>
                </a:solidFill>
                <a:latin typeface="FoundationRegular" pitchFamily="2" charset="0"/>
              </a:rPr>
              <a:t>.</a:t>
            </a:r>
            <a:endParaRPr lang="en-US" sz="9600" dirty="0">
              <a:latin typeface="Foundation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9034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{DFB65BE9-16D1-E74A-9A0A-FE2368649355}tf10001121</Template>
  <TotalTime>1644</TotalTime>
  <Words>173</Words>
  <Application>Microsoft Macintosh PowerPoint</Application>
  <PresentationFormat>Widescreen</PresentationFormat>
  <Paragraphs>53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FoundationRegular</vt:lpstr>
      <vt:lpstr>Wingdings</vt:lpstr>
      <vt:lpstr>Wingdings 2</vt:lpstr>
      <vt:lpstr>Quotable</vt:lpstr>
      <vt:lpstr>Eastwood Public School Online Parent Information Sessions  Occupational Therapy Session 3: Pencil grasp &amp; handwriting </vt:lpstr>
      <vt:lpstr>Pencil Grasp </vt:lpstr>
      <vt:lpstr>Pencil Pressure</vt:lpstr>
      <vt:lpstr>Finger warm-ups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Spacing</vt:lpstr>
      <vt:lpstr>Thank you!  Session 4: Self-care skills &amp; eating challenges Tuesday 11th of August @ 7:30p.m.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Eastwood Public School Online Parent Information Sessions  Occupational Therapy Session 3: Pencil grasp &amp; handwriting </dc:title>
  <dc:creator>Microsoft Office User</dc:creator>
  <cp:lastModifiedBy>Microsoft Office User</cp:lastModifiedBy>
  <cp:revision>10</cp:revision>
  <dcterms:created xsi:type="dcterms:W3CDTF">2020-08-03T03:39:29Z</dcterms:created>
  <dcterms:modified xsi:type="dcterms:W3CDTF">2020-08-04T10:53:13Z</dcterms:modified>
</cp:coreProperties>
</file>